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62804-7523-48DA-92A4-2DE04C2ACB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3992F-C68F-490C-9BFE-43DC6F53E3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CC931-E005-48B3-816C-0A36D756C7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D52F3-97A0-44F9-BF35-C661F13031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F1D32-0653-4E3E-B8FD-BEFA60C128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BEAA1-67C2-400B-980A-EE079D9F00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004E1-7B6F-4197-9A8A-1A6CBD62C5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0A9240-E10D-481A-A575-B0E3B4A483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26984-B17E-4DFE-9FB8-AF9174B162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B4A83-BFEC-4242-94DB-437AC64087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985CD-8085-442C-AD14-AA753A195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9B188B-E79E-491C-8CD6-E6D8251F86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rstworldwar.com/poster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World War I Propaganda Posters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6400800" cy="1066800"/>
          </a:xfrm>
        </p:spPr>
        <p:txBody>
          <a:bodyPr/>
          <a:lstStyle/>
          <a:p>
            <a:r>
              <a:rPr lang="en-US" sz="2000" b="1"/>
              <a:t>from:  </a:t>
            </a:r>
            <a:r>
              <a:rPr lang="en-US" sz="2000" b="1">
                <a:hlinkClick r:id="rId2"/>
              </a:rPr>
              <a:t>www.firstworldwar.com/posters</a:t>
            </a:r>
            <a:endParaRPr lang="en-US" sz="20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400" b="1"/>
              <a:t>Germany</a:t>
            </a:r>
          </a:p>
        </p:txBody>
      </p:sp>
      <p:pic>
        <p:nvPicPr>
          <p:cNvPr id="18437" name="Picture 5" descr="pp_ger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14400"/>
            <a:ext cx="409892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800600" y="2590800"/>
            <a:ext cx="43434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2" tIns="365010" rIns="914112" bIns="365010" anchor="ctr">
            <a:spAutoFit/>
          </a:bodyPr>
          <a:lstStyle/>
          <a:p>
            <a:pPr algn="ctr"/>
            <a:r>
              <a:rPr lang="en-US" b="1"/>
              <a:t>The Kaiser and the People thank the Army and Fleet</a:t>
            </a:r>
          </a:p>
          <a:p>
            <a:pPr algn="ctr"/>
            <a:r>
              <a:rPr lang="en-US" b="1"/>
              <a:t/>
            </a:r>
            <a:br>
              <a:rPr lang="en-US" b="1"/>
            </a:br>
            <a:endParaRPr lang="en-US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400" b="1"/>
              <a:t>Germany</a:t>
            </a:r>
          </a:p>
        </p:txBody>
      </p:sp>
      <p:pic>
        <p:nvPicPr>
          <p:cNvPr id="20485" name="Picture 5" descr="pp_ger_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962025"/>
            <a:ext cx="3810000" cy="58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Germany</a:t>
            </a:r>
          </a:p>
        </p:txBody>
      </p:sp>
      <p:pic>
        <p:nvPicPr>
          <p:cNvPr id="22532" name="Picture 4" descr="pp_ger_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838200"/>
            <a:ext cx="441007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Russia</a:t>
            </a:r>
          </a:p>
        </p:txBody>
      </p:sp>
      <p:pic>
        <p:nvPicPr>
          <p:cNvPr id="24580" name="Picture 4" descr="pp_rus_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762000"/>
            <a:ext cx="409098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5467350" y="2743200"/>
            <a:ext cx="3676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2" tIns="365010" rIns="914112" bIns="365010" anchor="ctr">
            <a:spAutoFit/>
          </a:bodyPr>
          <a:lstStyle/>
          <a:p>
            <a:pPr algn="ctr"/>
            <a:r>
              <a:rPr lang="en-US" b="1"/>
              <a:t>The Struggle of the Red Knight with the Dark Forces</a:t>
            </a:r>
          </a:p>
          <a:p>
            <a:pPr algn="ctr"/>
            <a:r>
              <a:rPr lang="en-US" b="1"/>
              <a:t/>
            </a:r>
            <a:br>
              <a:rPr lang="en-US" b="1"/>
            </a:br>
            <a:endParaRPr lang="en-US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400" b="1"/>
              <a:t>Soviet Union/Post Revolution Russia</a:t>
            </a:r>
          </a:p>
        </p:txBody>
      </p:sp>
      <p:pic>
        <p:nvPicPr>
          <p:cNvPr id="26629" name="Picture 5" descr="pp_rus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838200"/>
            <a:ext cx="432276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5334000" y="2743200"/>
            <a:ext cx="3810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2" tIns="365010" rIns="914112" bIns="365010" anchor="ctr">
            <a:spAutoFit/>
          </a:bodyPr>
          <a:lstStyle/>
          <a:p>
            <a:pPr algn="ctr"/>
            <a:r>
              <a:rPr lang="en-US" b="1"/>
              <a:t>Proletarians of the World Unite</a:t>
            </a:r>
          </a:p>
          <a:p>
            <a:pPr algn="ctr"/>
            <a:r>
              <a:rPr lang="en-US" b="1"/>
              <a:t/>
            </a:r>
            <a:br>
              <a:rPr lang="en-US" b="1"/>
            </a:br>
            <a:endParaRPr lang="en-US"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Soviet Union/Post Revolution Russia</a:t>
            </a:r>
          </a:p>
        </p:txBody>
      </p:sp>
      <p:pic>
        <p:nvPicPr>
          <p:cNvPr id="28677" name="Picture 5" descr="pp_rus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62000"/>
            <a:ext cx="44259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5670550" y="3048000"/>
            <a:ext cx="347345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2" tIns="365010" rIns="914112" bIns="365010" anchor="ctr">
            <a:spAutoFit/>
          </a:bodyPr>
          <a:lstStyle/>
          <a:p>
            <a:pPr algn="ctr"/>
            <a:r>
              <a:rPr lang="en-US" b="1"/>
              <a:t>Never Buy in a Private Shop When You Can Buy in Co-operative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Soviet Union/Post Revolution Russia</a:t>
            </a:r>
          </a:p>
        </p:txBody>
      </p:sp>
      <p:pic>
        <p:nvPicPr>
          <p:cNvPr id="30725" name="Picture 5" descr="pp_rus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38200"/>
            <a:ext cx="452596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572000" y="2667000"/>
            <a:ext cx="4572000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2" tIns="365010" rIns="914112" bIns="365010" anchor="ctr">
            <a:spAutoFit/>
          </a:bodyPr>
          <a:lstStyle/>
          <a:p>
            <a:pPr algn="ctr"/>
            <a:r>
              <a:rPr lang="en-US" b="1"/>
              <a:t>The Czar, the Priest and the Kulak</a:t>
            </a:r>
            <a:endParaRPr lang="en-US"/>
          </a:p>
          <a:p>
            <a:pPr algn="ctr"/>
            <a:r>
              <a:rPr lang="en-US" b="1"/>
              <a:t>All were enemies of the new Soviet/Communist order.  </a:t>
            </a:r>
            <a:endParaRPr lang="en-US"/>
          </a:p>
          <a:p>
            <a:pPr algn="ctr"/>
            <a:r>
              <a:rPr lang="en-US" b="1"/>
              <a:t>Note: Kulaks were small to midsized businesspeople and independent farmers.  The Kulaks were harshly cracked-down on in the 1920s under Stalin.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Great Britain</a:t>
            </a:r>
          </a:p>
        </p:txBody>
      </p:sp>
      <p:pic>
        <p:nvPicPr>
          <p:cNvPr id="32773" name="Picture 5" descr="pp_uk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914400"/>
            <a:ext cx="3810000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114800" cy="639762"/>
          </a:xfrm>
        </p:spPr>
        <p:txBody>
          <a:bodyPr/>
          <a:lstStyle/>
          <a:p>
            <a:r>
              <a:rPr lang="en-US" sz="2400" b="1"/>
              <a:t>Great Britain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52400" y="4191000"/>
            <a:ext cx="43815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2" tIns="365010" rIns="914112" bIns="365010" anchor="ctr">
            <a:spAutoFit/>
          </a:bodyPr>
          <a:lstStyle/>
          <a:p>
            <a:pPr algn="ctr"/>
            <a:r>
              <a:rPr lang="en-US" b="1"/>
              <a:t>John Bull, the English Uncle Sam, in a poster very similar to Flagg’s  “I Need You” poster with Uncle Sam.</a:t>
            </a:r>
          </a:p>
        </p:txBody>
      </p:sp>
      <p:pic>
        <p:nvPicPr>
          <p:cNvPr id="34822" name="Picture 6" descr="pp_uk_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838200"/>
            <a:ext cx="405447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Great Britain</a:t>
            </a:r>
          </a:p>
        </p:txBody>
      </p:sp>
      <p:pic>
        <p:nvPicPr>
          <p:cNvPr id="36869" name="Picture 5" descr="pp_uk_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923925"/>
            <a:ext cx="38100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Propaganda?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information, especially of a biased or misleading nature, used to promote or publicize a particular political cause or point of view.</a:t>
            </a:r>
            <a:endParaRPr lang="en-US" sz="5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Great Britain</a:t>
            </a:r>
          </a:p>
        </p:txBody>
      </p:sp>
      <p:pic>
        <p:nvPicPr>
          <p:cNvPr id="38917" name="Picture 5" descr="pp_uk_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066800"/>
            <a:ext cx="3995738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457200" y="4343400"/>
            <a:ext cx="4038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b="1"/>
              <a:t>Australia, Canada, New Zealand and India all sent millions of men.  </a:t>
            </a:r>
            <a:endParaRPr lang="en-US"/>
          </a:p>
          <a:p>
            <a:pPr algn="ctr"/>
            <a:r>
              <a:rPr lang="en-US" b="1"/>
              <a:t>About one million Indian soldiers fought for Britain in the First World War and about 100,000 were killed or wounded.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Great Britain</a:t>
            </a:r>
            <a:r>
              <a:rPr lang="en-US" sz="2400"/>
              <a:t> </a:t>
            </a:r>
          </a:p>
        </p:txBody>
      </p:sp>
      <p:pic>
        <p:nvPicPr>
          <p:cNvPr id="40965" name="Picture 5" descr="pp_uk_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52500"/>
            <a:ext cx="38100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4267200" y="2438400"/>
            <a:ext cx="4572000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2" tIns="365010" rIns="914112" bIns="365010" anchor="ctr">
            <a:spAutoFit/>
          </a:bodyPr>
          <a:lstStyle/>
          <a:p>
            <a:pPr algn="ctr"/>
            <a:r>
              <a:rPr lang="en-US" b="1"/>
              <a:t>In 1914 Ireland was still a British colony (much to the displeasure of most Irish).  This is mainly aimed at the Protestant Irish whose ancestors came to Ireland in the centuries prior to WW I.</a:t>
            </a:r>
            <a:endParaRPr lang="en-US" b="1" i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43013" name="Picture 5" descr="pp_us_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838200"/>
            <a:ext cx="470376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45061" name="Picture 5" descr="pp_us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847725"/>
            <a:ext cx="3810000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47109" name="Picture 5" descr="pp_us_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838200"/>
            <a:ext cx="41227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49157" name="Picture 5" descr="pp_us_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762000"/>
            <a:ext cx="41259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51205" name="Picture 5" descr="pp_us_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914400"/>
            <a:ext cx="3579813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53253" name="Picture 5" descr="pp_us_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838200"/>
            <a:ext cx="397351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55301" name="Picture 5" descr="pp_us_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762000"/>
            <a:ext cx="40497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57349" name="Picture 5" descr="pp_us_2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914400"/>
            <a:ext cx="4551363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400" b="1"/>
              <a:t>Australia</a:t>
            </a:r>
          </a:p>
        </p:txBody>
      </p:sp>
      <p:pic>
        <p:nvPicPr>
          <p:cNvPr id="3077" name="Picture 5" descr="pp_aus_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86106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59397" name="Picture 5" descr="pp_us_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0"/>
            <a:ext cx="416083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5715000" y="2971800"/>
            <a:ext cx="3200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2" tIns="365010" rIns="914112" bIns="365010" anchor="ctr">
            <a:spAutoFit/>
          </a:bodyPr>
          <a:lstStyle/>
          <a:p>
            <a:pPr algn="ctr"/>
            <a:r>
              <a:rPr lang="en-US" b="1"/>
              <a:t>An appeal to recent immigrants to enlist.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61445" name="Picture 5" descr="pp_us_3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685800"/>
            <a:ext cx="4757738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63493" name="Picture 5" descr="pp_us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762000"/>
            <a:ext cx="397192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United States</a:t>
            </a:r>
          </a:p>
        </p:txBody>
      </p:sp>
      <p:pic>
        <p:nvPicPr>
          <p:cNvPr id="65540" name="Picture 4" descr="pp_us_2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838200"/>
            <a:ext cx="419576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Belgium</a:t>
            </a:r>
          </a:p>
        </p:txBody>
      </p:sp>
      <p:pic>
        <p:nvPicPr>
          <p:cNvPr id="5125" name="Picture 5" descr="pp_bel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90600"/>
            <a:ext cx="739140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990600" y="6216650"/>
            <a:ext cx="6721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b="1"/>
              <a:t>This is a poster encouraging people to buy bonds and reinvest in national reconstruction.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400" b="1"/>
              <a:t>Canada</a:t>
            </a:r>
          </a:p>
        </p:txBody>
      </p:sp>
      <p:pic>
        <p:nvPicPr>
          <p:cNvPr id="7173" name="Picture 5" descr="pp_can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838200"/>
            <a:ext cx="3810000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Canada</a:t>
            </a:r>
          </a:p>
        </p:txBody>
      </p:sp>
      <p:pic>
        <p:nvPicPr>
          <p:cNvPr id="10245" name="Picture 5" descr="pp_can_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762000"/>
            <a:ext cx="398303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z="2400" b="1"/>
              <a:t>France</a:t>
            </a:r>
          </a:p>
        </p:txBody>
      </p:sp>
      <p:pic>
        <p:nvPicPr>
          <p:cNvPr id="12293" name="Picture 5" descr="pp_fra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52500"/>
            <a:ext cx="38100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149850" y="3656013"/>
            <a:ext cx="3994150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12" tIns="365010" rIns="914112" bIns="365010" anchor="ctr">
            <a:spAutoFit/>
          </a:bodyPr>
          <a:lstStyle/>
          <a:p>
            <a:pPr algn="ctr"/>
            <a:r>
              <a:rPr lang="en-US" b="1"/>
              <a:t>All loyal roosters must fight for France!</a:t>
            </a:r>
            <a:endParaRPr lang="en-US"/>
          </a:p>
          <a:p>
            <a:pPr algn="ctr"/>
            <a:r>
              <a:rPr lang="en-US" b="1"/>
              <a:t>Just kidding:  The rooster is a symbol of France (like the eagle in the USA).</a:t>
            </a:r>
          </a:p>
          <a:p>
            <a:pPr algn="ctr"/>
            <a:r>
              <a:rPr lang="en-US" b="1"/>
              <a:t/>
            </a:r>
            <a:br>
              <a:rPr lang="en-US" b="1"/>
            </a:br>
            <a:endParaRPr lang="en-US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2400" b="1"/>
              <a:t>France</a:t>
            </a:r>
            <a:r>
              <a:rPr lang="en-US" sz="2400"/>
              <a:t> </a:t>
            </a:r>
          </a:p>
        </p:txBody>
      </p:sp>
      <p:pic>
        <p:nvPicPr>
          <p:cNvPr id="14341" name="Picture 5" descr="pp_fra_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838200"/>
            <a:ext cx="412273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pp_fra_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0"/>
            <a:ext cx="45037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317</Words>
  <Application>Microsoft Office PowerPoint</Application>
  <PresentationFormat>On-screen Show (4:3)</PresentationFormat>
  <Paragraphs>53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Default Design</vt:lpstr>
      <vt:lpstr>World War I Propaganda Posters</vt:lpstr>
      <vt:lpstr>What is Propaganda?</vt:lpstr>
      <vt:lpstr>Australia</vt:lpstr>
      <vt:lpstr>Belgium</vt:lpstr>
      <vt:lpstr>Canada</vt:lpstr>
      <vt:lpstr>Canada</vt:lpstr>
      <vt:lpstr>France</vt:lpstr>
      <vt:lpstr>France </vt:lpstr>
      <vt:lpstr>Slide 9</vt:lpstr>
      <vt:lpstr>Germany</vt:lpstr>
      <vt:lpstr>Germany</vt:lpstr>
      <vt:lpstr>Germany</vt:lpstr>
      <vt:lpstr>Russia</vt:lpstr>
      <vt:lpstr>Soviet Union/Post Revolution Russia</vt:lpstr>
      <vt:lpstr>Soviet Union/Post Revolution Russia</vt:lpstr>
      <vt:lpstr>Soviet Union/Post Revolution Russia</vt:lpstr>
      <vt:lpstr>Great Britain</vt:lpstr>
      <vt:lpstr>Great Britain</vt:lpstr>
      <vt:lpstr>Great Britain</vt:lpstr>
      <vt:lpstr>Great Britain</vt:lpstr>
      <vt:lpstr>Great Britain </vt:lpstr>
      <vt:lpstr>United States</vt:lpstr>
      <vt:lpstr>United States</vt:lpstr>
      <vt:lpstr>United States</vt:lpstr>
      <vt:lpstr>United States</vt:lpstr>
      <vt:lpstr>United States</vt:lpstr>
      <vt:lpstr>United States</vt:lpstr>
      <vt:lpstr>United States</vt:lpstr>
      <vt:lpstr>United States</vt:lpstr>
      <vt:lpstr>United States</vt:lpstr>
      <vt:lpstr>United States</vt:lpstr>
      <vt:lpstr>United States</vt:lpstr>
      <vt:lpstr>United States</vt:lpstr>
    </vt:vector>
  </TitlesOfParts>
  <Company>Northern Humboldt Union High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 Propaganda Posters</dc:title>
  <dc:creator>Suzie</dc:creator>
  <cp:lastModifiedBy>Owner</cp:lastModifiedBy>
  <cp:revision>6</cp:revision>
  <dcterms:created xsi:type="dcterms:W3CDTF">2009-01-08T23:59:42Z</dcterms:created>
  <dcterms:modified xsi:type="dcterms:W3CDTF">2015-01-28T15:18:41Z</dcterms:modified>
</cp:coreProperties>
</file>